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7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3" d="100"/>
          <a:sy n="93" d="100"/>
        </p:scale>
        <p:origin x="48" y="47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E9E88D-6409-43DA-A07C-03C6488791C7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658FE0-68B5-4C65-86EB-CB6EC42BA8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379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658FE0-68B5-4C65-86EB-CB6EC42BA83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080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EC6ADA-3FA8-4AF9-95FC-8ADEC50F5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26FB4E-B161-46BC-99AB-8047657149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22C285-A090-4335-B889-7160ACAD1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340E73-814A-42F3-81F5-07F5BE6E9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1F9C45-8528-4B94-A491-40A9A64A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39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15BAC-92B1-4669-8522-5EDA40D68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0281C72-3423-46DE-9DAA-85621F7FC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260B88-71DD-4ACD-ABFB-A6B5B85D2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B08FAB-5CAC-4063-B8DA-2DD3098D0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35B2A3-3F29-4BF1-A314-3CC583920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375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D91BADC-6298-4BA5-A837-CEE3131F43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0FCFF6A-4593-4901-86A0-06F3ACB30C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6974DA-FB36-4054-8E56-E0B5ECA8C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3BD2DF-A72E-4066-9D75-D4769AE3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60ECA1-6643-4D8D-AA18-0AF9D3D42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366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435C42-AA3C-45D2-8E35-91E54C6AD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6828DD-38FB-45C3-9FD0-6D8DA270F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73B8EA-741E-4449-9DB1-1851D8B69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63E429-637D-4044-BCF5-40C41B7D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A54751-C248-4071-B815-CD2DCC37A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62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2A249B-43C7-46D2-AA01-EA260452D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BC22EE-F80E-40D1-9F52-01C129575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319E53-0794-45F1-B1E6-FC8C55A92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7DD149-E61C-404E-8248-6CE4F7BB7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C10529-81A9-46BD-8961-99AE47ED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556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11FADB-D418-4473-9445-5E2618D6A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217E1B-9491-4CB4-8405-7CC6415F9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39D22C6-AE2D-4B19-8779-E4353D8F4E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7573BF-8E06-4B56-99FD-0A5858E57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A02AC2-878E-46EF-BEE4-660A14482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553BCF-78D4-497F-A2BC-16027B019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366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823DC3-F73E-4E10-A529-62DEF6CCA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33E7EA-83D2-4345-BF50-8C455CC65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869B15-2D6C-4264-A8EF-1CF79A3B8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14DC32F-0F46-4E47-AE2C-FE8189E506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68BAA13-F7D2-4004-8E1E-91D337A515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8C38D09-D967-4FD8-9505-E64588777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F989981-B9C5-4605-96BD-C9B756852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646FC36-D67D-4509-896D-9E363FDE0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327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9C9EB1-B50A-42C9-8F12-1E0886418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3558D41-454A-428E-9F65-B853E8785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A46686C-C25F-46F7-99D8-11BD5C62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304BE1F-3EB7-40A6-A035-C3BF5A71C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56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9695F58-454D-4398-8730-03540D345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FC5122-FC87-4F24-837E-A8A9D2042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84BB9E-DED7-4FF7-99EA-811E843DC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822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10D48-B20D-4F6D-9EC4-EEED1C6E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F3A027-D0B5-4862-8150-CC00A730C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B857AB-CB67-4456-BB99-80A366DF6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B718D4B-9E75-4247-A2C5-EEF456962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514492-828F-4D8B-A793-F06452FDD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11D14B-4059-46B1-AB0C-DAD0A0B0B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59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6AE10-B403-4787-A561-D9437398F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35C989C-75BF-4F08-BCEF-4A517F25FF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C535B8-A05B-4845-8C3B-6F67A8FBE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81D446-1EE0-415B-8BB6-D2EB562A8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D6D978-CD40-4230-AE9B-19ABEC010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E93DB4-2BF0-4C0A-BF41-0B2B2ED88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522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D2908ED-2C4A-442D-AEF7-6646D11BF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26EF7F-90B8-4213-A5A8-0FC868BFD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3E8F65-988D-468A-9AFD-25C6E297EB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7CF33-7BC7-44D5-A0AB-234DADBEC738}" type="datetimeFigureOut">
              <a:rPr lang="zh-CN" altLang="en-US" smtClean="0"/>
              <a:t>2020/9/25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55F764-DF7A-4F83-A382-CD6FDF258C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2C11B6-D99A-4175-A969-1EE410E2E3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80C3E3-0786-4A28-9E49-066A22F22C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588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6D53E35-6680-4BCD-B509-DFE469DDEF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28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A679A5E-391F-4DD4-A72F-9608BAFE5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45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C69A357-684D-496A-B6A8-7F81BF055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656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F7714B2-C45D-49F5-B806-470873779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663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518FD8A-2B0F-4D16-AD1B-8439F2327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838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02BB75-B2F0-4A61-9185-D9679DF83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998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5EC2BD7-E68F-4F69-B3D9-C475A775F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44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6837B1B-3855-4623-82B5-7B89DF705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632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FBC28AC-CC9B-408B-890F-0067951B19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22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0772F7E-6A13-4500-BDDB-40951198C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107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2DA10D-44C2-4DA6-99C8-4396B97CA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86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369FA2-7F9A-4470-A204-59773EB1E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543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850890D-7155-489A-A828-D12DD4E044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94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9C6A14B-18F9-41EA-BAFD-23347D9B7C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096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4F44CAF-1AD8-4A00-A69C-82CEDFF0D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441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603F36-7373-4D43-8D12-E0A5D3596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756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A74448E-8337-4189-8E47-15573DF74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27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827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F2EE21-84AE-443C-9C3C-0E4383DA3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361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FA8A67A-22AF-4275-A2B4-EBD9A6332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25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91F27A5-C037-4488-84BA-6EE497CF7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81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16ED535-BEF7-43D0-8A4B-1AAB6C3ABD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295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</Words>
  <Application>Microsoft Office PowerPoint</Application>
  <PresentationFormat>宽屏</PresentationFormat>
  <Paragraphs>1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林 子白</dc:creator>
  <cp:lastModifiedBy>林 子白</cp:lastModifiedBy>
  <cp:revision>5</cp:revision>
  <dcterms:created xsi:type="dcterms:W3CDTF">2020-09-16T17:21:11Z</dcterms:created>
  <dcterms:modified xsi:type="dcterms:W3CDTF">2020-09-25T11:30:12Z</dcterms:modified>
</cp:coreProperties>
</file>

<file path=docProps/thumbnail.jpeg>
</file>